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081B79-C28A-4D49-9E17-A88515A93EB6}"/>
              </a:ext>
            </a:extLst>
          </p:cNvPr>
          <p:cNvSpPr/>
          <p:nvPr/>
        </p:nvSpPr>
        <p:spPr>
          <a:xfrm>
            <a:off x="2011680" y="3105835"/>
            <a:ext cx="873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POST GRADUATE DIPLOMA IN INTELLECTUAL PROPERTY RIGHTS</a:t>
            </a:r>
          </a:p>
        </p:txBody>
      </p:sp>
    </p:spTree>
    <p:extLst>
      <p:ext uri="{BB962C8B-B14F-4D97-AF65-F5344CB8AC3E}">
        <p14:creationId xmlns:p14="http://schemas.microsoft.com/office/powerpoint/2010/main" val="284309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GRADUATION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1YEAR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PG Diploma in Intellectual Property Rights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228016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8459346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42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PowerPoint Presentation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13</cp:revision>
  <dcterms:created xsi:type="dcterms:W3CDTF">2020-04-16T14:37:22Z</dcterms:created>
  <dcterms:modified xsi:type="dcterms:W3CDTF">2020-04-17T14:18:38Z</dcterms:modified>
</cp:coreProperties>
</file>